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271.png"/><Relationship Id="rId29" Type="http://schemas.openxmlformats.org/officeDocument/2006/relationships/image" Target="../media/image272.png"/><Relationship Id="rId30" Type="http://schemas.openxmlformats.org/officeDocument/2006/relationships/image" Target="../media/image273.png"/><Relationship Id="rId31" Type="http://schemas.openxmlformats.org/officeDocument/2006/relationships/image" Target="../media/image274.png"/><Relationship Id="rId32" Type="http://schemas.openxmlformats.org/officeDocument/2006/relationships/image" Target="../media/image2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Relationship Id="rId17" Type="http://schemas.openxmlformats.org/officeDocument/2006/relationships/image" Target="../media/image291.png"/><Relationship Id="rId18" Type="http://schemas.openxmlformats.org/officeDocument/2006/relationships/image" Target="../media/image292.png"/><Relationship Id="rId19" Type="http://schemas.openxmlformats.org/officeDocument/2006/relationships/image" Target="../media/image293.png"/><Relationship Id="rId20" Type="http://schemas.openxmlformats.org/officeDocument/2006/relationships/image" Target="../media/image294.png"/><Relationship Id="rId21" Type="http://schemas.openxmlformats.org/officeDocument/2006/relationships/image" Target="../media/image295.png"/><Relationship Id="rId22" Type="http://schemas.openxmlformats.org/officeDocument/2006/relationships/image" Target="../media/image296.png"/><Relationship Id="rId23" Type="http://schemas.openxmlformats.org/officeDocument/2006/relationships/image" Target="../media/image297.png"/><Relationship Id="rId24" Type="http://schemas.openxmlformats.org/officeDocument/2006/relationships/image" Target="../media/image298.png"/><Relationship Id="rId25" Type="http://schemas.openxmlformats.org/officeDocument/2006/relationships/image" Target="../media/image299.png"/><Relationship Id="rId26" Type="http://schemas.openxmlformats.org/officeDocument/2006/relationships/image" Target="../media/image300.png"/><Relationship Id="rId27" Type="http://schemas.openxmlformats.org/officeDocument/2006/relationships/image" Target="../media/image301.png"/><Relationship Id="rId28" Type="http://schemas.openxmlformats.org/officeDocument/2006/relationships/image" Target="../media/image302.png"/><Relationship Id="rId29" Type="http://schemas.openxmlformats.org/officeDocument/2006/relationships/image" Target="../media/image3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340.png"/><Relationship Id="rId30" Type="http://schemas.openxmlformats.org/officeDocument/2006/relationships/image" Target="../media/image341.png"/><Relationship Id="rId31" Type="http://schemas.openxmlformats.org/officeDocument/2006/relationships/image" Target="../media/image342.png"/><Relationship Id="rId32" Type="http://schemas.openxmlformats.org/officeDocument/2006/relationships/image" Target="../media/image343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383.png"/><Relationship Id="rId31" Type="http://schemas.openxmlformats.org/officeDocument/2006/relationships/image" Target="../media/image384.png"/><Relationship Id="rId32" Type="http://schemas.openxmlformats.org/officeDocument/2006/relationships/image" Target="../media/image3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405.png"/><Relationship Id="rId19" Type="http://schemas.openxmlformats.org/officeDocument/2006/relationships/image" Target="../media/image406.png"/><Relationship Id="rId20" Type="http://schemas.openxmlformats.org/officeDocument/2006/relationships/image" Target="../media/image407.png"/><Relationship Id="rId21" Type="http://schemas.openxmlformats.org/officeDocument/2006/relationships/image" Target="../media/image408.png"/><Relationship Id="rId22" Type="http://schemas.openxmlformats.org/officeDocument/2006/relationships/image" Target="../media/image409.png"/><Relationship Id="rId23" Type="http://schemas.openxmlformats.org/officeDocument/2006/relationships/image" Target="../media/image410.png"/><Relationship Id="rId24" Type="http://schemas.openxmlformats.org/officeDocument/2006/relationships/image" Target="../media/image411.png"/><Relationship Id="rId25" Type="http://schemas.openxmlformats.org/officeDocument/2006/relationships/image" Target="../media/image412.png"/><Relationship Id="rId26" Type="http://schemas.openxmlformats.org/officeDocument/2006/relationships/image" Target="../media/image413.png"/><Relationship Id="rId27" Type="http://schemas.openxmlformats.org/officeDocument/2006/relationships/image" Target="../media/image414.png"/><Relationship Id="rId28" Type="http://schemas.openxmlformats.org/officeDocument/2006/relationships/image" Target="../media/image415.png"/><Relationship Id="rId29" Type="http://schemas.openxmlformats.org/officeDocument/2006/relationships/image" Target="../media/image416.png"/><Relationship Id="rId30" Type="http://schemas.openxmlformats.org/officeDocument/2006/relationships/image" Target="../media/image417.png"/><Relationship Id="rId31" Type="http://schemas.openxmlformats.org/officeDocument/2006/relationships/image" Target="../media/image418.png"/><Relationship Id="rId32" Type="http://schemas.openxmlformats.org/officeDocument/2006/relationships/image" Target="../media/image4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Relationship Id="rId32" Type="http://schemas.openxmlformats.org/officeDocument/2006/relationships/image" Target="../media/image1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Relationship Id="rId24" Type="http://schemas.openxmlformats.org/officeDocument/2006/relationships/image" Target="../media/image155.png"/><Relationship Id="rId25" Type="http://schemas.openxmlformats.org/officeDocument/2006/relationships/image" Target="../media/image156.png"/><Relationship Id="rId26" Type="http://schemas.openxmlformats.org/officeDocument/2006/relationships/image" Target="../media/image157.png"/><Relationship Id="rId27" Type="http://schemas.openxmlformats.org/officeDocument/2006/relationships/image" Target="../media/image158.png"/><Relationship Id="rId28" Type="http://schemas.openxmlformats.org/officeDocument/2006/relationships/image" Target="../media/image159.png"/><Relationship Id="rId29" Type="http://schemas.openxmlformats.org/officeDocument/2006/relationships/image" Target="../media/image1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30" Type="http://schemas.openxmlformats.org/officeDocument/2006/relationships/image" Target="../media/image2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3931" y="8076212"/>
            <a:ext cx="1182824" cy="667762"/>
            <a:chOff x="5343931" y="8076212"/>
            <a:chExt cx="1182824" cy="667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4312" y="7764124"/>
              <a:ext cx="2365648" cy="133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3931" y="8076212"/>
              <a:ext cx="1182824" cy="6677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5870" y="8092842"/>
            <a:ext cx="1145933" cy="795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7815" y="7794673"/>
            <a:ext cx="2623891" cy="1987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04178" y="8076212"/>
            <a:ext cx="1182824" cy="667762"/>
            <a:chOff x="9904178" y="8076212"/>
            <a:chExt cx="1182824" cy="667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4559" y="7764124"/>
              <a:ext cx="2365648" cy="133552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4178" y="8076212"/>
              <a:ext cx="1182824" cy="6677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6118" y="8092841"/>
            <a:ext cx="1145933" cy="7951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78081" y="7794673"/>
            <a:ext cx="2623891" cy="1987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8384" y="3158554"/>
            <a:ext cx="908804" cy="865881"/>
            <a:chOff x="12118384" y="3158554"/>
            <a:chExt cx="908804" cy="865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8384" y="3158554"/>
              <a:ext cx="908804" cy="865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4336" y="1387028"/>
            <a:ext cx="622106" cy="784161"/>
            <a:chOff x="11904336" y="1387028"/>
            <a:chExt cx="622106" cy="784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4336" y="1387028"/>
              <a:ext cx="622106" cy="7841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07330" y="750458"/>
            <a:ext cx="14610784" cy="56298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3959" y="2597040"/>
            <a:ext cx="8942250" cy="56298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1109" y="4398010"/>
            <a:ext cx="15614775" cy="5629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88406" y="1387028"/>
            <a:ext cx="1405786" cy="2098189"/>
            <a:chOff x="3988406" y="1387028"/>
            <a:chExt cx="1405786" cy="2098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8406" y="1387028"/>
              <a:ext cx="1405786" cy="2098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5164" y="6532586"/>
            <a:ext cx="7669512" cy="1342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5164" y="2681450"/>
            <a:ext cx="7242580" cy="1342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73" y="5342963"/>
            <a:ext cx="8100859" cy="3542746"/>
            <a:chOff x="1716373" y="5342963"/>
            <a:chExt cx="8100859" cy="3542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373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548" y="4565298"/>
            <a:ext cx="2515047" cy="26198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011" y="471206"/>
            <a:ext cx="2503212" cy="2662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6273" y="2050011"/>
            <a:ext cx="8466770" cy="28570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739" y="5977316"/>
            <a:ext cx="9488597" cy="28570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3619" y="6350435"/>
            <a:ext cx="7341893" cy="18797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67641" y="2410515"/>
            <a:ext cx="7886535" cy="1879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73" y="5342963"/>
            <a:ext cx="8100859" cy="3542746"/>
            <a:chOff x="1716373" y="5342963"/>
            <a:chExt cx="8100859" cy="3542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373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545" y="4565297"/>
            <a:ext cx="2538627" cy="26198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011" y="471207"/>
            <a:ext cx="2556471" cy="2662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7995" y="2186393"/>
            <a:ext cx="8889845" cy="28570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586" y="5935158"/>
            <a:ext cx="8971785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3281" y="6616580"/>
            <a:ext cx="7137896" cy="1342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3281" y="2391822"/>
            <a:ext cx="6705593" cy="1879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73" y="5342963"/>
            <a:ext cx="8100859" cy="3542746"/>
            <a:chOff x="1716373" y="5342963"/>
            <a:chExt cx="8100859" cy="3542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373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545" y="4565297"/>
            <a:ext cx="2516795" cy="26198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011" y="471207"/>
            <a:ext cx="2556471" cy="2662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833" y="2144233"/>
            <a:ext cx="7755918" cy="31732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586" y="5935158"/>
            <a:ext cx="8340603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8805" y="1568310"/>
            <a:ext cx="6997842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19" y="2130396"/>
            <a:ext cx="1522991" cy="15064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6" y="4477340"/>
            <a:ext cx="1545587" cy="15064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1577" y="5605783"/>
            <a:ext cx="1698629" cy="1644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3921" y="5481674"/>
            <a:ext cx="1137032" cy="4991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18" y="3200509"/>
            <a:ext cx="1545587" cy="15064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20953" y="5466934"/>
            <a:ext cx="6554282" cy="19108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48458" y="1440687"/>
            <a:ext cx="1916130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7690" y="4761182"/>
              <a:ext cx="1703035" cy="170303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5690" y="7790888"/>
            <a:ext cx="855869" cy="834994"/>
            <a:chOff x="7775690" y="7790888"/>
            <a:chExt cx="855869" cy="8349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02257" y="7427892"/>
              <a:ext cx="1711738" cy="166998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75690" y="7790888"/>
              <a:ext cx="855869" cy="834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0034" y="6053355"/>
              <a:ext cx="1451955" cy="173819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928953" y="4692763"/>
            <a:ext cx="4867435" cy="60950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11081" y="7263243"/>
            <a:ext cx="1998220" cy="114282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01809" y="8639733"/>
            <a:ext cx="2206717" cy="12477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32506" y="4898515"/>
            <a:ext cx="1219808" cy="45713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10972" y="6170448"/>
            <a:ext cx="130875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1792" y="1467573"/>
            <a:ext cx="1876557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07355" y="4515579"/>
            <a:ext cx="1194813" cy="1352644"/>
            <a:chOff x="2707355" y="4515579"/>
            <a:chExt cx="1194813" cy="13526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7654" y="4700721"/>
              <a:ext cx="1364949" cy="15064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3071" y="4481294"/>
              <a:ext cx="1265161" cy="4571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02594" y="4515579"/>
            <a:ext cx="1194813" cy="1352645"/>
            <a:chOff x="14402594" y="4515579"/>
            <a:chExt cx="1194813" cy="13526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92890" y="4700722"/>
              <a:ext cx="1405246" cy="150645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8309" y="4481294"/>
              <a:ext cx="1265161" cy="45713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8172" y="7317325"/>
            <a:ext cx="2996597" cy="8082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0953" y="6719801"/>
            <a:ext cx="2351922" cy="6095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6192" y="6719801"/>
            <a:ext cx="2475500" cy="6095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05768" y="4515579"/>
            <a:ext cx="1194813" cy="1352644"/>
            <a:chOff x="6605768" y="4515579"/>
            <a:chExt cx="1194813" cy="13526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6064" y="4700721"/>
              <a:ext cx="1403364" cy="150645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71483" y="4481294"/>
              <a:ext cx="1265161" cy="45713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69363" y="6719801"/>
            <a:ext cx="2351922" cy="6095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04181" y="4515579"/>
            <a:ext cx="1194813" cy="1352644"/>
            <a:chOff x="10504181" y="4515579"/>
            <a:chExt cx="1194813" cy="13526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94444" y="4700721"/>
              <a:ext cx="1398844" cy="150645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12755" y="4424153"/>
              <a:ext cx="1493727" cy="68569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351922" cy="60950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6582" y="7317325"/>
            <a:ext cx="2881755" cy="80823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64953" y="7317325"/>
            <a:ext cx="3021809" cy="80823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63429" y="7317325"/>
            <a:ext cx="2770291" cy="8082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79729" y="1709215"/>
            <a:ext cx="6997842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9259" y="6653326"/>
            <a:ext cx="7137896" cy="1342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9259" y="2775383"/>
            <a:ext cx="7137896" cy="1342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73" y="5342963"/>
            <a:ext cx="8100859" cy="3542746"/>
            <a:chOff x="1716373" y="5342963"/>
            <a:chExt cx="8100859" cy="3542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373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545" y="4565297"/>
            <a:ext cx="2515048" cy="26198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011" y="471207"/>
            <a:ext cx="2503211" cy="2662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833" y="2144233"/>
            <a:ext cx="7773392" cy="31732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586" y="5935158"/>
            <a:ext cx="7632206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12854" y="1568310"/>
            <a:ext cx="4408444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21" y="2130397"/>
            <a:ext cx="1545588" cy="15064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1" y="4477340"/>
            <a:ext cx="1538056" cy="15064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1573" y="5605783"/>
            <a:ext cx="1695751" cy="1644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3921" y="5481674"/>
            <a:ext cx="1137032" cy="4991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21" y="3200511"/>
            <a:ext cx="1546341" cy="15064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1906" y="5466934"/>
            <a:ext cx="6903315" cy="1553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75220" y="1440687"/>
            <a:ext cx="1795760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57177" y="3456635"/>
              <a:ext cx="1115731" cy="172008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7690" y="4761182"/>
              <a:ext cx="1703035" cy="170303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5690" y="7790888"/>
            <a:ext cx="855869" cy="834994"/>
            <a:chOff x="7775690" y="7790888"/>
            <a:chExt cx="855869" cy="8349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02257" y="7427892"/>
              <a:ext cx="1711738" cy="166998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75690" y="7790888"/>
              <a:ext cx="855869" cy="834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50034" y="6053355"/>
              <a:ext cx="1451955" cy="173819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28953" y="4692763"/>
            <a:ext cx="4867435" cy="60950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411081" y="7263243"/>
            <a:ext cx="1803304" cy="11428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01809" y="8639733"/>
            <a:ext cx="1903652" cy="12477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61081" y="4727091"/>
            <a:ext cx="2230652" cy="11428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710972" y="6170448"/>
            <a:ext cx="1216951" cy="45713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063956" y="2874799"/>
            <a:ext cx="6871995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9259" y="6334780"/>
            <a:ext cx="6278661" cy="18797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9259" y="2775383"/>
            <a:ext cx="6705593" cy="1879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73" y="5342963"/>
            <a:ext cx="8100859" cy="3542746"/>
            <a:chOff x="1716373" y="5342963"/>
            <a:chExt cx="8100859" cy="3542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373" y="5342963"/>
              <a:ext cx="8100859" cy="3542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095" y="1400005"/>
            <a:ext cx="8100859" cy="3542746"/>
            <a:chOff x="1638095" y="1400005"/>
            <a:chExt cx="8100859" cy="3542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095" y="1400005"/>
              <a:ext cx="8100859" cy="35427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545" y="4565297"/>
            <a:ext cx="2515048" cy="26198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7011" y="471207"/>
            <a:ext cx="2503211" cy="2662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833" y="2144233"/>
            <a:ext cx="7287101" cy="31732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586" y="5935158"/>
            <a:ext cx="8649975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50873" y="1568310"/>
            <a:ext cx="6095858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21" y="2130397"/>
            <a:ext cx="1545588" cy="15064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1" y="4477340"/>
            <a:ext cx="1538056" cy="15064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1573" y="5605783"/>
            <a:ext cx="1695751" cy="1644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3921" y="5481674"/>
            <a:ext cx="1137032" cy="4991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21" y="3200511"/>
            <a:ext cx="1546341" cy="15064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5220" y="1440687"/>
            <a:ext cx="1793933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7177" y="3456635"/>
              <a:ext cx="1115731" cy="17200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7690" y="4761182"/>
              <a:ext cx="1703035" cy="170303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5690" y="7790888"/>
            <a:ext cx="855869" cy="834994"/>
            <a:chOff x="7775690" y="7790888"/>
            <a:chExt cx="855869" cy="8349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02257" y="7427892"/>
              <a:ext cx="1711738" cy="166998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75690" y="7790888"/>
              <a:ext cx="855869" cy="834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0034" y="6053355"/>
              <a:ext cx="1451955" cy="173819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78662" y="3697431"/>
            <a:ext cx="4860121" cy="60950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11081" y="7263243"/>
            <a:ext cx="1803304" cy="114282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01809" y="8639733"/>
            <a:ext cx="1903652" cy="12477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61081" y="4727091"/>
            <a:ext cx="2230652" cy="11428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10972" y="6170448"/>
            <a:ext cx="1216951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8041" y="4903622"/>
            <a:ext cx="13920612" cy="3250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1470" y="3192350"/>
            <a:ext cx="7539998" cy="3250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820" y="2438544"/>
            <a:ext cx="6512255" cy="3577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437" y="760443"/>
            <a:ext cx="5550012" cy="3577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428" y="960217"/>
            <a:ext cx="982537" cy="1684432"/>
            <a:chOff x="5378428" y="960217"/>
            <a:chExt cx="982537" cy="16844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428" y="960217"/>
              <a:ext cx="982537" cy="16844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6443" y="2004288"/>
            <a:ext cx="1196185" cy="1281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2039" y="2004288"/>
            <a:ext cx="1234635" cy="1281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90612" y="2877880"/>
            <a:ext cx="3183657" cy="161159"/>
            <a:chOff x="13690612" y="2877880"/>
            <a:chExt cx="3183657" cy="161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0612" y="2877880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2570" y="2877880"/>
            <a:ext cx="3183657" cy="161159"/>
            <a:chOff x="9822570" y="2877880"/>
            <a:chExt cx="3183657" cy="161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2570" y="2877880"/>
              <a:ext cx="3183657" cy="1611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6382" y="3189610"/>
            <a:ext cx="3308362" cy="1230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54382" y="3189610"/>
            <a:ext cx="3178054" cy="12304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80829" y="2352200"/>
            <a:ext cx="2558741" cy="5689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0258" y="2352200"/>
            <a:ext cx="2558741" cy="5689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6443" y="4518263"/>
            <a:ext cx="1234635" cy="1281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62039" y="4518263"/>
            <a:ext cx="1251938" cy="1281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90612" y="5391855"/>
            <a:ext cx="3183657" cy="161159"/>
            <a:chOff x="13690612" y="5391855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90612" y="5391855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2570" y="5391855"/>
            <a:ext cx="3183657" cy="161159"/>
            <a:chOff x="9822570" y="5391855"/>
            <a:chExt cx="3183657" cy="1611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2570" y="5391855"/>
              <a:ext cx="3183657" cy="16115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86382" y="5684534"/>
            <a:ext cx="3045041" cy="12304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54382" y="5684534"/>
            <a:ext cx="3084685" cy="12304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80829" y="4866172"/>
            <a:ext cx="2558741" cy="5689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30258" y="4866172"/>
            <a:ext cx="2558741" cy="5689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6444" y="7012444"/>
            <a:ext cx="1234636" cy="1281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22570" y="7886032"/>
            <a:ext cx="3183657" cy="161159"/>
            <a:chOff x="9822570" y="7886032"/>
            <a:chExt cx="3183657" cy="1611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22570" y="7886032"/>
              <a:ext cx="3183657" cy="16115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86382" y="8178715"/>
            <a:ext cx="3327929" cy="123044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93804" y="7329126"/>
            <a:ext cx="2439651" cy="5654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50901" y="1568310"/>
            <a:ext cx="6070472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21" y="2130397"/>
            <a:ext cx="1545588" cy="15064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1" y="4477340"/>
            <a:ext cx="1538056" cy="15064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1573" y="5605783"/>
            <a:ext cx="1695751" cy="1644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3921" y="5481674"/>
            <a:ext cx="1137032" cy="4991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21" y="3200511"/>
            <a:ext cx="1546341" cy="15064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5220" y="1440687"/>
            <a:ext cx="1786623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7177" y="3456635"/>
              <a:ext cx="1115731" cy="17200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7690" y="4761182"/>
              <a:ext cx="1703035" cy="170303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75690" y="7790888"/>
            <a:ext cx="855869" cy="834994"/>
            <a:chOff x="7775690" y="7790888"/>
            <a:chExt cx="855869" cy="8349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02257" y="7427892"/>
              <a:ext cx="1711738" cy="166998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75690" y="7790888"/>
              <a:ext cx="855869" cy="834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0034" y="6053355"/>
              <a:ext cx="1451955" cy="173819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78668" y="3697430"/>
            <a:ext cx="4867435" cy="60950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11081" y="7263243"/>
            <a:ext cx="1803304" cy="114282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01809" y="8639733"/>
            <a:ext cx="1903652" cy="12477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61081" y="4727091"/>
            <a:ext cx="2230652" cy="11428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10972" y="6170448"/>
            <a:ext cx="1216951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086" y="1698630"/>
            <a:ext cx="2872146" cy="2872146"/>
            <a:chOff x="1996086" y="1698630"/>
            <a:chExt cx="2872146" cy="28721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086" y="1698630"/>
              <a:ext cx="2872146" cy="28721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6086" y="5773777"/>
            <a:ext cx="2872146" cy="2872146"/>
            <a:chOff x="1996086" y="5773777"/>
            <a:chExt cx="2872146" cy="28721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6086" y="5773777"/>
              <a:ext cx="2872146" cy="2872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223" y="2336020"/>
            <a:ext cx="8708623" cy="4952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8522" y="4269134"/>
            <a:ext cx="7431990" cy="5184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996" y="3002584"/>
            <a:ext cx="6784321" cy="31732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996" y="1568312"/>
            <a:ext cx="4767234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655" y="1440685"/>
            <a:ext cx="1993799" cy="522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8096" y="6566591"/>
            <a:ext cx="7121422" cy="2506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2382" y="5870915"/>
            <a:ext cx="3620481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505" y="-2294535"/>
            <a:ext cx="1939062" cy="8611906"/>
            <a:chOff x="1497505" y="-2294535"/>
            <a:chExt cx="1939062" cy="8611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505" y="-2294535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6567" y="-312428"/>
            <a:ext cx="1939062" cy="8611906"/>
            <a:chOff x="3436567" y="-312428"/>
            <a:chExt cx="1939062" cy="8611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6567" y="-312428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3866" y="-4035642"/>
            <a:ext cx="1939062" cy="8611906"/>
            <a:chOff x="6053866" y="-4035642"/>
            <a:chExt cx="1939062" cy="8611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3866" y="-4035642"/>
              <a:ext cx="1939062" cy="8611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7833" y="6786895"/>
            <a:ext cx="1052765" cy="1754608"/>
            <a:chOff x="2257833" y="6786895"/>
            <a:chExt cx="1052765" cy="1754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833" y="6786895"/>
              <a:ext cx="1052765" cy="1754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4114" y="1814011"/>
            <a:ext cx="1107672" cy="5073383"/>
            <a:chOff x="5164114" y="1814011"/>
            <a:chExt cx="1107672" cy="5073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114" y="1814011"/>
              <a:ext cx="1107672" cy="5073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36680" y="1474510"/>
            <a:ext cx="2199734" cy="413435"/>
            <a:chOff x="14436680" y="1474510"/>
            <a:chExt cx="2199734" cy="413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668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8240" y="1467576"/>
            <a:ext cx="1993799" cy="5221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8495" y="6543296"/>
            <a:ext cx="9207917" cy="25066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4211" y="5870915"/>
            <a:ext cx="4860121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2986" y="3005945"/>
            <a:ext cx="6972456" cy="31732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19118" y="1571673"/>
            <a:ext cx="4906325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8805" y="1568310"/>
            <a:ext cx="6972456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19" y="2130396"/>
            <a:ext cx="1522991" cy="15064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2505" y="4895297"/>
            <a:ext cx="1333697" cy="4571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07503" y="6164981"/>
            <a:ext cx="1333697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2506" y="7434668"/>
            <a:ext cx="1312980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7496" y="8704353"/>
            <a:ext cx="1335411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21516" y="4477340"/>
            <a:ext cx="1545587" cy="15064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96514" y="5754170"/>
            <a:ext cx="1555756" cy="15064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71933" y="5640500"/>
            <a:ext cx="1041395" cy="4571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46518" y="3200509"/>
            <a:ext cx="1545587" cy="15064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71906" y="5466934"/>
            <a:ext cx="6912242" cy="1553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48458" y="1440687"/>
            <a:ext cx="1911822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28953" y="4692763"/>
            <a:ext cx="4867435" cy="6095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32506" y="4898515"/>
            <a:ext cx="1219808" cy="45713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46597" y="1934044"/>
            <a:ext cx="1447913" cy="150645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46938" y="1820377"/>
            <a:ext cx="1041395" cy="4571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152871" y="3864900"/>
            <a:ext cx="851518" cy="851518"/>
            <a:chOff x="2152871" y="3864900"/>
            <a:chExt cx="851518" cy="85151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52871" y="3864900"/>
              <a:ext cx="851518" cy="851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50508" y="3961094"/>
            <a:ext cx="4413175" cy="1878466"/>
            <a:chOff x="2250508" y="3961094"/>
            <a:chExt cx="4413175" cy="187846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2250508" y="3961094"/>
              <a:ext cx="4413175" cy="187846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710972" y="6170448"/>
            <a:ext cx="1308752" cy="45713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49987" y="3213121"/>
            <a:ext cx="1545588" cy="150645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825404" y="3099450"/>
            <a:ext cx="1041395" cy="4571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41792" y="1440687"/>
            <a:ext cx="1868724" cy="522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2990" y="1447619"/>
            <a:ext cx="2199734" cy="413435"/>
            <a:chOff x="8042990" y="1447619"/>
            <a:chExt cx="2199734" cy="413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2990" y="1447619"/>
              <a:ext cx="2199734" cy="413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3132" y="4601743"/>
            <a:ext cx="4570461" cy="3659905"/>
            <a:chOff x="1633132" y="4601743"/>
            <a:chExt cx="4570461" cy="3659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3132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7626" y="4601743"/>
            <a:ext cx="4570461" cy="3659905"/>
            <a:chOff x="6857626" y="4601743"/>
            <a:chExt cx="4570461" cy="3659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626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2597" y="4601743"/>
            <a:ext cx="4570461" cy="3659905"/>
            <a:chOff x="12072597" y="4601743"/>
            <a:chExt cx="4570461" cy="3659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597" y="4601743"/>
              <a:ext cx="4570461" cy="3659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14895" y="2174162"/>
            <a:ext cx="8656191" cy="1542277"/>
            <a:chOff x="3714895" y="2174162"/>
            <a:chExt cx="8656191" cy="1542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928" y="1751066"/>
              <a:ext cx="5775777" cy="317324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233" y="2015500"/>
              <a:ext cx="634649" cy="20097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50306" y="8350229"/>
            <a:ext cx="3760991" cy="4825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6973" y="3987811"/>
            <a:ext cx="2944692" cy="6095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1915" y="3987811"/>
            <a:ext cx="2677593" cy="6095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6191" y="8350229"/>
            <a:ext cx="3626245" cy="4825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9811" y="3987811"/>
            <a:ext cx="2645615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82096" y="8350229"/>
            <a:ext cx="3635895" cy="4825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0868" y="4761914"/>
            <a:ext cx="5651513" cy="39999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42673" y="5284933"/>
            <a:ext cx="5809871" cy="30475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41947" y="5284937"/>
            <a:ext cx="5758063" cy="3047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41792" y="1440687"/>
            <a:ext cx="1868724" cy="522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0204" y="713192"/>
            <a:ext cx="2199734" cy="413435"/>
            <a:chOff x="8160204" y="713192"/>
            <a:chExt cx="2199734" cy="413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0204" y="713192"/>
              <a:ext cx="2199734" cy="4134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9006" y="706260"/>
            <a:ext cx="1868724" cy="522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2428" y="3379647"/>
            <a:ext cx="8100859" cy="3542746"/>
            <a:chOff x="5092428" y="3379647"/>
            <a:chExt cx="8100859" cy="35427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2428" y="3379647"/>
              <a:ext cx="8100859" cy="35427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1343" y="2450848"/>
            <a:ext cx="2503212" cy="2662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2328" y="1091672"/>
            <a:ext cx="7131617" cy="2857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3087" y="7193757"/>
            <a:ext cx="3190966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0204" y="713192"/>
            <a:ext cx="2199734" cy="413435"/>
            <a:chOff x="8160204" y="713192"/>
            <a:chExt cx="2199734" cy="413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0204" y="713192"/>
              <a:ext cx="2199734" cy="4134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9006" y="706260"/>
            <a:ext cx="1868724" cy="522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2328" y="1107328"/>
            <a:ext cx="7131617" cy="2857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36604" y="3156909"/>
            <a:ext cx="1592871" cy="1592871"/>
            <a:chOff x="2236604" y="3156909"/>
            <a:chExt cx="1592871" cy="1592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6604" y="3156909"/>
              <a:ext cx="1592871" cy="15928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2413" y="3156909"/>
            <a:ext cx="1592871" cy="1592871"/>
            <a:chOff x="8022413" y="3156909"/>
            <a:chExt cx="1592871" cy="1592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2413" y="3156909"/>
              <a:ext cx="1592871" cy="1592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7541" y="3156909"/>
            <a:ext cx="1592871" cy="1592871"/>
            <a:chOff x="13577541" y="3156909"/>
            <a:chExt cx="1592871" cy="15928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7541" y="3156909"/>
              <a:ext cx="1592871" cy="1592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9984" y="7145049"/>
            <a:ext cx="1480428" cy="1480428"/>
            <a:chOff x="13689984" y="7145049"/>
            <a:chExt cx="1480428" cy="14804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89984" y="7145049"/>
              <a:ext cx="1480428" cy="1480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60204" y="7145049"/>
            <a:ext cx="1455081" cy="1455081"/>
            <a:chOff x="8160204" y="7145049"/>
            <a:chExt cx="1455081" cy="14550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0204" y="7145049"/>
              <a:ext cx="1455081" cy="14550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3982" y="4729363"/>
            <a:ext cx="3103569" cy="13278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9791" y="4696918"/>
            <a:ext cx="3314589" cy="13278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66640" y="4696918"/>
            <a:ext cx="3103569" cy="13278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44948" y="8448424"/>
            <a:ext cx="3788301" cy="13278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9796" y="8448424"/>
            <a:ext cx="2775695" cy="13278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4066" y="3028141"/>
            <a:ext cx="2455730" cy="9657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80545" y="3617500"/>
            <a:ext cx="3785232" cy="335845"/>
            <a:chOff x="4080545" y="3617500"/>
            <a:chExt cx="3785232" cy="3358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0545" y="3617500"/>
              <a:ext cx="3785232" cy="3358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04752" y="3617500"/>
            <a:ext cx="3590356" cy="335845"/>
            <a:chOff x="9904752" y="3617500"/>
            <a:chExt cx="3590356" cy="3358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4752" y="3617500"/>
              <a:ext cx="3590356" cy="3358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42089" y="3028136"/>
            <a:ext cx="2455730" cy="9657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62927" y="6164135"/>
            <a:ext cx="1236188" cy="335845"/>
            <a:chOff x="14162927" y="6164135"/>
            <a:chExt cx="1236188" cy="3358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4162927" y="6164135"/>
              <a:ext cx="1236188" cy="3358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84331" y="5991058"/>
            <a:ext cx="2570173" cy="9657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48121" y="8289632"/>
            <a:ext cx="3371178" cy="335845"/>
            <a:chOff x="9748121" y="8289632"/>
            <a:chExt cx="3371178" cy="3358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748121" y="8289632"/>
              <a:ext cx="3371178" cy="33584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46374" y="8571403"/>
            <a:ext cx="2785609" cy="9657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48121" y="7332916"/>
            <a:ext cx="3386833" cy="335845"/>
            <a:chOff x="9748121" y="7332916"/>
            <a:chExt cx="3386833" cy="3358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8121" y="7332916"/>
              <a:ext cx="3386833" cy="33584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93232" y="6780565"/>
            <a:ext cx="2785609" cy="9657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39813" y="6164135"/>
            <a:ext cx="1236188" cy="335845"/>
            <a:chOff x="13239813" y="6164135"/>
            <a:chExt cx="1236188" cy="33584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3239813" y="6164135"/>
              <a:ext cx="1236188" cy="33584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234666" y="5991058"/>
            <a:ext cx="2785609" cy="9657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04752" y="4566203"/>
            <a:ext cx="3559045" cy="335845"/>
            <a:chOff x="9904752" y="4566203"/>
            <a:chExt cx="3559045" cy="3358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9904752" y="4566203"/>
              <a:ext cx="3559045" cy="33584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70946" y="2467460"/>
            <a:ext cx="2883950" cy="96576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098009" y="4597514"/>
            <a:ext cx="3767222" cy="335845"/>
            <a:chOff x="4098009" y="4597514"/>
            <a:chExt cx="3767222" cy="3358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4098009" y="4597514"/>
              <a:ext cx="3767222" cy="33584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473422" y="3986746"/>
            <a:ext cx="2651767" cy="96576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84066" y="4073947"/>
            <a:ext cx="2651767" cy="9657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8805" y="1568310"/>
            <a:ext cx="6972456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19" y="2130396"/>
            <a:ext cx="1522991" cy="15064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6" y="4477340"/>
            <a:ext cx="1545587" cy="15064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6514" y="5754170"/>
            <a:ext cx="1555756" cy="15064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1933" y="5640500"/>
            <a:ext cx="1041395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18" y="3200509"/>
            <a:ext cx="1545587" cy="15064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1906" y="5466934"/>
            <a:ext cx="6903315" cy="1553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75220" y="1440687"/>
            <a:ext cx="1795238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28953" y="4692763"/>
            <a:ext cx="4867435" cy="60950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82506" y="7434668"/>
            <a:ext cx="1312980" cy="45713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57496" y="8704353"/>
            <a:ext cx="1335411" cy="45713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32506" y="4898515"/>
            <a:ext cx="1219808" cy="45713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710972" y="6170448"/>
            <a:ext cx="130875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42990" y="1474510"/>
            <a:ext cx="2199734" cy="413435"/>
            <a:chOff x="8042990" y="1474510"/>
            <a:chExt cx="2199734" cy="413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2990" y="1474510"/>
              <a:ext cx="2199734" cy="4134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1792" y="1467573"/>
            <a:ext cx="1876557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07355" y="4515579"/>
            <a:ext cx="1194813" cy="1352644"/>
            <a:chOff x="2707355" y="4515579"/>
            <a:chExt cx="1194813" cy="13526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7654" y="4700721"/>
              <a:ext cx="1364949" cy="15064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3071" y="4481294"/>
              <a:ext cx="1265161" cy="4571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02594" y="4515579"/>
            <a:ext cx="1194813" cy="1352645"/>
            <a:chOff x="14402594" y="4515579"/>
            <a:chExt cx="1194813" cy="13526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92890" y="4700722"/>
              <a:ext cx="1405246" cy="150645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8309" y="4481294"/>
              <a:ext cx="1265161" cy="45713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8172" y="7317325"/>
            <a:ext cx="2996597" cy="8082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0953" y="6719801"/>
            <a:ext cx="2475500" cy="6095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6192" y="6719801"/>
            <a:ext cx="2475500" cy="6095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05768" y="4515579"/>
            <a:ext cx="1194813" cy="1352644"/>
            <a:chOff x="6605768" y="4515579"/>
            <a:chExt cx="1194813" cy="13526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6064" y="4700721"/>
              <a:ext cx="1403364" cy="150645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71483" y="4481294"/>
              <a:ext cx="1265161" cy="45713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69363" y="6719801"/>
            <a:ext cx="2475500" cy="6095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04181" y="4515579"/>
            <a:ext cx="1194813" cy="1352644"/>
            <a:chOff x="10504181" y="4515579"/>
            <a:chExt cx="1194813" cy="13526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94444" y="4700721"/>
              <a:ext cx="1398844" cy="150645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12755" y="4424153"/>
              <a:ext cx="1493727" cy="68569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7811" y="6719801"/>
            <a:ext cx="2475500" cy="60950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6582" y="7317325"/>
            <a:ext cx="2945931" cy="80823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64953" y="7317325"/>
            <a:ext cx="3089001" cy="80823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63429" y="7317325"/>
            <a:ext cx="2838569" cy="8082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79728" y="1709210"/>
            <a:ext cx="6972456" cy="31732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8805" y="1568310"/>
            <a:ext cx="6972456" cy="317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042" y="2692390"/>
            <a:ext cx="4413175" cy="1878466"/>
            <a:chOff x="372042" y="2692390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2042" y="2692390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7040" y="3958852"/>
            <a:ext cx="4413175" cy="1878466"/>
            <a:chOff x="2247040" y="3958852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247040" y="3958852"/>
              <a:ext cx="4413175" cy="18784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1519" y="2130396"/>
            <a:ext cx="1522991" cy="15064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6938" y="1910968"/>
            <a:ext cx="1041395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1516" y="4477340"/>
            <a:ext cx="1545587" cy="15064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935" y="4363669"/>
            <a:ext cx="104139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6514" y="5754170"/>
            <a:ext cx="1555756" cy="15064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1933" y="5640500"/>
            <a:ext cx="1041395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6518" y="3200509"/>
            <a:ext cx="1545587" cy="15064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1936" y="3086839"/>
            <a:ext cx="1041395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1906" y="5466934"/>
            <a:ext cx="6912242" cy="18625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6932" y="1447619"/>
            <a:ext cx="2199734" cy="413435"/>
            <a:chOff x="14466932" y="1447619"/>
            <a:chExt cx="2199734" cy="413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6932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65697" y="1440687"/>
            <a:ext cx="1804240" cy="522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99697" y="3850243"/>
            <a:ext cx="557865" cy="860041"/>
            <a:chOff x="2299697" y="3850243"/>
            <a:chExt cx="557865" cy="8600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9697" y="3850243"/>
              <a:ext cx="557865" cy="860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27869" y="5131361"/>
            <a:ext cx="851518" cy="851518"/>
            <a:chOff x="4027869" y="5131361"/>
            <a:chExt cx="851518" cy="8515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7690" y="4761182"/>
              <a:ext cx="1703035" cy="170303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7869" y="5131361"/>
              <a:ext cx="851518" cy="851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11684" y="7755484"/>
            <a:ext cx="783881" cy="764762"/>
            <a:chOff x="7811684" y="7755484"/>
            <a:chExt cx="783881" cy="7647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11684" y="7755484"/>
              <a:ext cx="783881" cy="76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65637" y="6440517"/>
            <a:ext cx="725978" cy="869096"/>
            <a:chOff x="5965637" y="6440517"/>
            <a:chExt cx="725978" cy="8690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65637" y="6440517"/>
              <a:ext cx="725978" cy="86909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28953" y="4692763"/>
            <a:ext cx="4867435" cy="60950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82506" y="7434668"/>
            <a:ext cx="1312980" cy="45713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57496" y="8704353"/>
            <a:ext cx="1335411" cy="45713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32506" y="4898515"/>
            <a:ext cx="1219808" cy="45713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710972" y="6170448"/>
            <a:ext cx="1308752" cy="457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2021-11-25T14:13:15Z</dcterms:created>
  <dcterms:modified xsi:type="dcterms:W3CDTF">2021-11-25T14:13:15Z</dcterms:modified>
</cp:coreProperties>
</file>